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8" r:id="rId6"/>
    <p:sldId id="259" r:id="rId7"/>
    <p:sldId id="270" r:id="rId8"/>
    <p:sldId id="260" r:id="rId9"/>
    <p:sldId id="286" r:id="rId10"/>
    <p:sldId id="261" r:id="rId11"/>
    <p:sldId id="276" r:id="rId12"/>
    <p:sldId id="283" r:id="rId13"/>
    <p:sldId id="281" r:id="rId14"/>
    <p:sldId id="277" r:id="rId15"/>
    <p:sldId id="278" r:id="rId16"/>
    <p:sldId id="280" r:id="rId17"/>
    <p:sldId id="287" r:id="rId18"/>
    <p:sldId id="282" r:id="rId19"/>
    <p:sldId id="285" r:id="rId20"/>
    <p:sldId id="268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291" autoAdjust="0"/>
  </p:normalViewPr>
  <p:slideViewPr>
    <p:cSldViewPr snapToGrid="0" showGuides="1">
      <p:cViewPr varScale="1">
        <p:scale>
          <a:sx n="109" d="100"/>
          <a:sy n="109" d="100"/>
        </p:scale>
        <p:origin x="612" y="96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12/31/2020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12/31/2020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7413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5275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7435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4398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348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Sushama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388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Sushama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4702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Sushama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8831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5878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0280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Jordan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871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Lynell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524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Lynell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0022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Lynell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2486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9236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604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8" y="128288"/>
            <a:ext cx="11935475" cy="66016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063" y="128288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777378"/>
            <a:ext cx="10117959" cy="2281355"/>
          </a:xfrm>
        </p:spPr>
        <p:txBody>
          <a:bodyPr/>
          <a:lstStyle/>
          <a:p>
            <a:r>
              <a:rPr lang="en-US" dirty="0" smtClean="0"/>
              <a:t>PROJECT</a:t>
            </a:r>
            <a:r>
              <a:rPr lang="en-US" dirty="0"/>
              <a:t> </a:t>
            </a:r>
            <a:r>
              <a:rPr lang="en-US" dirty="0" smtClean="0"/>
              <a:t>QUAKE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4693" y="5119048"/>
            <a:ext cx="10090287" cy="1101897"/>
          </a:xfrm>
        </p:spPr>
        <p:txBody>
          <a:bodyPr/>
          <a:lstStyle/>
          <a:p>
            <a:r>
              <a:rPr lang="en-US" dirty="0" smtClean="0"/>
              <a:t>Shaking Things Up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893684" y="4794286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 smtClean="0"/>
              <a:t>Earthquakes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 smtClean="0"/>
              <a:t>Largest 25 </a:t>
            </a:r>
            <a:r>
              <a:rPr lang="en-US" dirty="0" err="1" smtClean="0"/>
              <a:t>GMap</a:t>
            </a:r>
            <a:r>
              <a:rPr lang="en-US" dirty="0" smtClean="0"/>
              <a:t> Here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 smtClean="0"/>
              <a:t>Info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78"/>
          <a:stretch/>
        </p:blipFill>
        <p:spPr>
          <a:xfrm>
            <a:off x="6299938" y="1908998"/>
            <a:ext cx="4994596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2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8689" y="2662895"/>
            <a:ext cx="5384277" cy="345527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14" y="328670"/>
            <a:ext cx="3532482" cy="1325563"/>
          </a:xfrm>
        </p:spPr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9311" y="1720735"/>
            <a:ext cx="4357688" cy="493275"/>
          </a:xfrm>
        </p:spPr>
        <p:txBody>
          <a:bodyPr/>
          <a:lstStyle/>
          <a:p>
            <a:pPr algn="ctr"/>
            <a:r>
              <a:rPr lang="en-US" dirty="0" smtClean="0"/>
              <a:t>Magnitude vs Depth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837031" y="134603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/>
          <p:cNvSpPr/>
          <p:nvPr/>
        </p:nvSpPr>
        <p:spPr>
          <a:xfrm>
            <a:off x="6150616" y="2632240"/>
            <a:ext cx="5384277" cy="345527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 txBox="1">
            <a:spLocks/>
          </p:cNvSpPr>
          <p:nvPr/>
        </p:nvSpPr>
        <p:spPr>
          <a:xfrm>
            <a:off x="6661238" y="1690080"/>
            <a:ext cx="4357688" cy="4932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Magnitude vs Significance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12" y="2662895"/>
            <a:ext cx="5090940" cy="3393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6" y="2632240"/>
            <a:ext cx="5130177" cy="34201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03666" y="2216835"/>
            <a:ext cx="5897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The correlation 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between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 Magnitude and Significance is 0.85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7225" y="2244358"/>
            <a:ext cx="5897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The correlation between Magnitude and </a:t>
            </a: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Depth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is </a:t>
            </a: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0.04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56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912116" y="2412354"/>
            <a:ext cx="7046145" cy="354550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99" y="1433231"/>
            <a:ext cx="4357688" cy="1325563"/>
          </a:xfrm>
        </p:spPr>
        <p:txBody>
          <a:bodyPr/>
          <a:lstStyle/>
          <a:p>
            <a:r>
              <a:rPr lang="en-US" dirty="0" smtClean="0"/>
              <a:t>Intensity Scale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3799" y="2609790"/>
            <a:ext cx="4357688" cy="493275"/>
          </a:xfrm>
        </p:spPr>
        <p:txBody>
          <a:bodyPr/>
          <a:lstStyle/>
          <a:p>
            <a:r>
              <a:rPr lang="en-US" dirty="0" smtClean="0"/>
              <a:t>Build a scale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54428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64" y="576604"/>
            <a:ext cx="6417425" cy="14859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477297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 smtClean="0"/>
              <a:t>Categorized </a:t>
            </a:r>
            <a:r>
              <a:rPr lang="en-US" sz="1800" dirty="0"/>
              <a:t>the whole dataset based on </a:t>
            </a:r>
            <a:r>
              <a:rPr lang="en-US" sz="1800" dirty="0" smtClean="0"/>
              <a:t>intensity</a:t>
            </a:r>
          </a:p>
          <a:p>
            <a:pPr lvl="1"/>
            <a:r>
              <a:rPr lang="en-US" dirty="0"/>
              <a:t>Mag 5 to 5.99: Moderate</a:t>
            </a:r>
          </a:p>
          <a:p>
            <a:pPr lvl="1"/>
            <a:r>
              <a:rPr lang="en-US" dirty="0"/>
              <a:t>Mag 6 to 6.99: Strong</a:t>
            </a:r>
          </a:p>
          <a:p>
            <a:pPr lvl="1"/>
            <a:r>
              <a:rPr lang="en-US" dirty="0"/>
              <a:t>Mag 7 to 7.99: Very Strong</a:t>
            </a:r>
          </a:p>
          <a:p>
            <a:pPr lvl="1"/>
            <a:r>
              <a:rPr lang="en-US" dirty="0"/>
              <a:t>Mag 8 to 8.99: Severe</a:t>
            </a:r>
          </a:p>
          <a:p>
            <a:pPr lvl="1"/>
            <a:r>
              <a:rPr lang="en-US" dirty="0"/>
              <a:t>Mag 9 to 9.99: Violent</a:t>
            </a:r>
          </a:p>
          <a:p>
            <a:pPr lvl="1"/>
            <a:r>
              <a:rPr lang="en-US" dirty="0"/>
              <a:t>Mag 10 and above: Extreme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33"/>
          <a:stretch/>
        </p:blipFill>
        <p:spPr>
          <a:xfrm>
            <a:off x="5038480" y="2856427"/>
            <a:ext cx="1747187" cy="2794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754" y="2526951"/>
            <a:ext cx="4969117" cy="33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1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Top 10 Countries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 smtClean="0"/>
              <a:t>Earthquakes with &gt;7 magnitudes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703710" y="3237251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Look at countries with magnitudes above 7 to determine the top 10 most hit countries. </a:t>
            </a:r>
          </a:p>
          <a:p>
            <a:r>
              <a:rPr lang="en-US" sz="1800" dirty="0"/>
              <a:t>US is in the top 10, ranked No. 8, with 26 times of earthquakes above mag 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21" y="1986945"/>
            <a:ext cx="4915242" cy="32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2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 smtClean="0"/>
              <a:t>Earthquakes US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 smtClean="0"/>
              <a:t>Map the Earthquakes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 smtClean="0"/>
              <a:t>Most of the Earthquakes in the US fall on the West Coast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78"/>
          <a:stretch/>
        </p:blipFill>
        <p:spPr>
          <a:xfrm>
            <a:off x="6299938" y="1908998"/>
            <a:ext cx="4994596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2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 smtClean="0"/>
              <a:t>Earthquakes US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 smtClean="0"/>
              <a:t>Map the Earthquakes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 smtClean="0"/>
              <a:t>Most of the Earthquakes in the US fall on the West Coast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15" y="1916084"/>
            <a:ext cx="4785360" cy="35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46" y="876278"/>
            <a:ext cx="4357688" cy="1325563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746" y="2052837"/>
            <a:ext cx="4357688" cy="493275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05375" y="1969998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2933197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Has the frequency of earthquakes increase over time?</a:t>
            </a:r>
          </a:p>
          <a:p>
            <a:r>
              <a:rPr lang="en-US" sz="1800" dirty="0"/>
              <a:t>Has the severity (magnitude) of earthquakes increase over time?</a:t>
            </a:r>
          </a:p>
          <a:p>
            <a:r>
              <a:rPr lang="en-US" sz="1800" dirty="0"/>
              <a:t>Has the intensity (MMI) of earthquakes increase over time?</a:t>
            </a:r>
          </a:p>
          <a:p>
            <a:r>
              <a:rPr lang="en-US" sz="1800" dirty="0"/>
              <a:t>Is there a correlation between depth and magnitude?</a:t>
            </a:r>
          </a:p>
          <a:p>
            <a:r>
              <a:rPr lang="en-US" sz="1800" dirty="0"/>
              <a:t>Is there a correlation between intensity and magnitude?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6523422" y="2933197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 smtClean="0"/>
              <a:t>Answer</a:t>
            </a:r>
            <a:endParaRPr lang="en-US" sz="1800" dirty="0"/>
          </a:p>
          <a:p>
            <a:r>
              <a:rPr lang="en-US" sz="1800" dirty="0" smtClean="0"/>
              <a:t>Answer</a:t>
            </a:r>
          </a:p>
          <a:p>
            <a:r>
              <a:rPr lang="en-US" sz="1800" dirty="0"/>
              <a:t>Answer</a:t>
            </a:r>
          </a:p>
          <a:p>
            <a:r>
              <a:rPr lang="en-US" sz="1800" dirty="0"/>
              <a:t>Answer</a:t>
            </a:r>
          </a:p>
          <a:p>
            <a:r>
              <a:rPr lang="en-US" sz="1800" dirty="0"/>
              <a:t>Answer</a:t>
            </a:r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88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11585" y="2136371"/>
            <a:ext cx="21363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00" dirty="0" smtClean="0">
                <a:solidFill>
                  <a:schemeClr val="bg1"/>
                </a:solidFill>
              </a:rPr>
              <a:t>?</a:t>
            </a:r>
            <a:endParaRPr lang="en-US" sz="1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Team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Participants</a:t>
            </a:r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Jordan </a:t>
            </a:r>
            <a:r>
              <a:rPr lang="en-US" sz="2400" dirty="0" err="1" smtClean="0"/>
              <a:t>Gilmartin</a:t>
            </a:r>
            <a:endParaRPr lang="en-US" sz="2400" dirty="0"/>
          </a:p>
          <a:p>
            <a:r>
              <a:rPr lang="en-US" sz="2400" dirty="0" smtClean="0"/>
              <a:t>Lynell Robinson</a:t>
            </a:r>
          </a:p>
          <a:p>
            <a:r>
              <a:rPr lang="en-US" sz="2400" dirty="0" smtClean="0"/>
              <a:t>Min </a:t>
            </a:r>
            <a:r>
              <a:rPr lang="en-US" sz="2400" dirty="0" err="1" smtClean="0"/>
              <a:t>Xie</a:t>
            </a:r>
            <a:endParaRPr lang="en-US" sz="2400" dirty="0" smtClean="0"/>
          </a:p>
          <a:p>
            <a:r>
              <a:rPr lang="en-US" sz="2400" dirty="0" smtClean="0"/>
              <a:t>Nick </a:t>
            </a:r>
            <a:r>
              <a:rPr lang="en-US" sz="2400" dirty="0" err="1" smtClean="0"/>
              <a:t>Mangarella</a:t>
            </a:r>
            <a:endParaRPr lang="en-US" sz="2400" dirty="0" smtClean="0"/>
          </a:p>
          <a:p>
            <a:r>
              <a:rPr lang="en-US" sz="2400" dirty="0" err="1" smtClean="0"/>
              <a:t>Sushama</a:t>
            </a:r>
            <a:r>
              <a:rPr lang="en-US" sz="2400" dirty="0" smtClean="0"/>
              <a:t> </a:t>
            </a:r>
            <a:r>
              <a:rPr lang="en-US" sz="2400" dirty="0" err="1" smtClean="0"/>
              <a:t>Kunnath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Conception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</a:t>
            </a:r>
            <a:r>
              <a:rPr lang="en-US" dirty="0" smtClean="0"/>
              <a:t>ncreasing </a:t>
            </a:r>
            <a:r>
              <a:rPr lang="en-US" dirty="0"/>
              <a:t>impacts of earthquakes over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 the ever increasing changes in the climate, we want to take a look at what have been the impacts in nature</a:t>
            </a:r>
          </a:p>
          <a:p>
            <a:r>
              <a:rPr lang="en-US" dirty="0" smtClean="0"/>
              <a:t>We decided to take a look at the impacts through natural </a:t>
            </a:r>
            <a:r>
              <a:rPr lang="en-US" dirty="0"/>
              <a:t>d</a:t>
            </a:r>
            <a:r>
              <a:rPr lang="en-US" dirty="0" smtClean="0"/>
              <a:t>isasters, specifically earthquakes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Phase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Some questions we wanted to explore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Has the frequency of earthquakes increase over </a:t>
            </a:r>
            <a:r>
              <a:rPr lang="en-US" dirty="0" smtClean="0"/>
              <a:t>time?</a:t>
            </a:r>
          </a:p>
          <a:p>
            <a:r>
              <a:rPr lang="en-US" dirty="0"/>
              <a:t>Has the severity (magnitude) of earthquakes increase over time</a:t>
            </a:r>
            <a:r>
              <a:rPr lang="en-US" dirty="0" smtClean="0"/>
              <a:t>?</a:t>
            </a:r>
          </a:p>
          <a:p>
            <a:r>
              <a:rPr lang="en-US" dirty="0"/>
              <a:t>Has the intensity (MMI) of earthquakes increase over time</a:t>
            </a:r>
            <a:r>
              <a:rPr lang="en-US" dirty="0" smtClean="0"/>
              <a:t>?</a:t>
            </a:r>
          </a:p>
          <a:p>
            <a:r>
              <a:rPr lang="en-US" dirty="0"/>
              <a:t>Is there a correlation between depth and magnitude</a:t>
            </a:r>
            <a:r>
              <a:rPr lang="en-US" dirty="0" smtClean="0"/>
              <a:t>?</a:t>
            </a:r>
          </a:p>
          <a:p>
            <a:r>
              <a:rPr lang="en-US" dirty="0"/>
              <a:t>Is there a correlation between </a:t>
            </a:r>
            <a:r>
              <a:rPr lang="en-US" dirty="0" smtClean="0"/>
              <a:t>significance </a:t>
            </a:r>
            <a:r>
              <a:rPr lang="en-US" dirty="0"/>
              <a:t>and magnitude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does this impact the US?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0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Toolset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APIs &amp; Tools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3358341"/>
            <a:ext cx="3170220" cy="1268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4763509"/>
            <a:ext cx="2689591" cy="14110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163" y="5205465"/>
            <a:ext cx="2434718" cy="9130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4206801"/>
            <a:ext cx="2222284" cy="963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21" y="3402086"/>
            <a:ext cx="2295816" cy="26612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3386396"/>
            <a:ext cx="1943945" cy="7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Here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 smtClean="0"/>
              <a:t>Dataset Cleanup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Narrowing down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Pulled over 40 years of earthquake data we discovered:</a:t>
            </a:r>
          </a:p>
          <a:p>
            <a:pPr lvl="1"/>
            <a:r>
              <a:rPr lang="en-US" dirty="0"/>
              <a:t>Too much data to plot</a:t>
            </a:r>
          </a:p>
          <a:p>
            <a:pPr lvl="1"/>
            <a:r>
              <a:rPr lang="en-US" dirty="0"/>
              <a:t>Missing data as we went further back</a:t>
            </a:r>
          </a:p>
          <a:p>
            <a:endParaRPr lang="en-US" dirty="0"/>
          </a:p>
          <a:p>
            <a:r>
              <a:rPr lang="en-US" dirty="0"/>
              <a:t>Reset our focus to earthquakes with large magnitudes</a:t>
            </a:r>
          </a:p>
          <a:p>
            <a:pPr lvl="1"/>
            <a:r>
              <a:rPr lang="en-US" dirty="0"/>
              <a:t>Earthquakes with Magnitude </a:t>
            </a:r>
            <a:r>
              <a:rPr lang="en-US" dirty="0" smtClean="0"/>
              <a:t>&gt;5</a:t>
            </a:r>
            <a:endParaRPr lang="en-US" dirty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" t="41348" r="61750"/>
          <a:stretch/>
        </p:blipFill>
        <p:spPr>
          <a:xfrm>
            <a:off x="7065818" y="374073"/>
            <a:ext cx="4946072" cy="30147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822" r="62500"/>
          <a:stretch/>
        </p:blipFill>
        <p:spPr>
          <a:xfrm>
            <a:off x="7065818" y="3483033"/>
            <a:ext cx="4946072" cy="32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 smtClean="0"/>
              <a:t>Earthquakes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 smtClean="0"/>
              <a:t>Earthquakes with &gt;5 magnitudes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95" y="1705007"/>
            <a:ext cx="5485714" cy="36571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 smtClean="0"/>
              <a:t>The number of earthquakes were consistent</a:t>
            </a:r>
          </a:p>
          <a:p>
            <a:r>
              <a:rPr lang="en-US" sz="1800" dirty="0" smtClean="0"/>
              <a:t>Pattern breaks between early 2000’s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0345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 smtClean="0"/>
              <a:t>Earthquakes US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 err="1" smtClean="0"/>
              <a:t>BoxPlot</a:t>
            </a:r>
            <a:r>
              <a:rPr lang="en-US" dirty="0" smtClean="0"/>
              <a:t> Here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 smtClean="0"/>
              <a:t>Most of the Earthquakes in the US fall on the West Coast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317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16c05727-aa75-4e4a-9b5f-8a80a1165891"/>
    <ds:schemaRef ds:uri="71af3243-3dd4-4a8d-8c0d-dd76da1f02a5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476</Words>
  <Application>Microsoft Office PowerPoint</Application>
  <PresentationFormat>Widescreen</PresentationFormat>
  <Paragraphs>129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Franklin Gothic Book</vt:lpstr>
      <vt:lpstr>Gill Sans MT</vt:lpstr>
      <vt:lpstr>Office Theme</vt:lpstr>
      <vt:lpstr>PROJECT QUAKE</vt:lpstr>
      <vt:lpstr>Project Team</vt:lpstr>
      <vt:lpstr>Project Conception</vt:lpstr>
      <vt:lpstr>Exploration Phase</vt:lpstr>
      <vt:lpstr>Exploration Toolset</vt:lpstr>
      <vt:lpstr>Code Here</vt:lpstr>
      <vt:lpstr>Dataset Cleanup</vt:lpstr>
      <vt:lpstr>Earthquakes</vt:lpstr>
      <vt:lpstr>Earthquakes US</vt:lpstr>
      <vt:lpstr>Earthquakes</vt:lpstr>
      <vt:lpstr>Correlations</vt:lpstr>
      <vt:lpstr>Intensity Scale</vt:lpstr>
      <vt:lpstr>Top 10 Countries</vt:lpstr>
      <vt:lpstr>Earthquakes US</vt:lpstr>
      <vt:lpstr>Earthquakes US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2020-12-30T15:23:10Z</dcterms:created>
  <dcterms:modified xsi:type="dcterms:W3CDTF">2021-01-01T01:12:47Z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